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9"/>
  </p:notesMasterIdLst>
  <p:sldIdLst>
    <p:sldId id="256" r:id="rId2"/>
    <p:sldId id="273" r:id="rId3"/>
    <p:sldId id="276" r:id="rId4"/>
    <p:sldId id="277" r:id="rId5"/>
    <p:sldId id="257" r:id="rId6"/>
    <p:sldId id="258" r:id="rId7"/>
    <p:sldId id="283" r:id="rId8"/>
    <p:sldId id="259" r:id="rId9"/>
    <p:sldId id="260" r:id="rId10"/>
    <p:sldId id="279" r:id="rId11"/>
    <p:sldId id="275" r:id="rId12"/>
    <p:sldId id="285" r:id="rId13"/>
    <p:sldId id="262" r:id="rId14"/>
    <p:sldId id="278" r:id="rId15"/>
    <p:sldId id="280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4" autoAdjust="0"/>
    <p:restoredTop sz="94660"/>
  </p:normalViewPr>
  <p:slideViewPr>
    <p:cSldViewPr>
      <p:cViewPr varScale="1">
        <p:scale>
          <a:sx n="68" d="100"/>
          <a:sy n="68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A5D5-03D6-4ADE-AA28-2E6A03C658F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C9419-A67D-42E6-BAEE-FD66087EF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19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79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3C77-7226-480A-B0EC-B7CE1D565423}" type="datetimeFigureOut">
              <a:rPr lang="ru-RU" smtClean="0"/>
              <a:pPr/>
              <a:t>19.03.2024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772CFB-D914-4C6C-A506-27BDBF4BA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420888"/>
            <a:ext cx="8101042" cy="17986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Исследовательская работа на тему: </a:t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«Какой сотовый телефон самый безопасный?»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829032" cy="175260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</a:t>
            </a:r>
          </a:p>
          <a:p>
            <a:pPr algn="r"/>
            <a:r>
              <a:rPr lang="ru-RU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Цымбалова</a:t>
            </a:r>
            <a:r>
              <a:rPr lang="ru-RU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Ирина, </a:t>
            </a:r>
          </a:p>
          <a:p>
            <a:pPr algn="r"/>
            <a:r>
              <a:rPr lang="ru-RU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ученица 5 класса</a:t>
            </a:r>
          </a:p>
          <a:p>
            <a:pPr algn="r"/>
            <a:r>
              <a:rPr lang="ru-RU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дополнительного образования  Гаврикова Е.П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7481" y="77415"/>
            <a:ext cx="52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МКОУ СОШ с. Голуметь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3FE7B-38B0-4F82-803A-B77B74D71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581127"/>
            <a:ext cx="4427984" cy="1520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70801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Электромагнитное излучение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8024" y="1446030"/>
            <a:ext cx="3960440" cy="50073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tx1"/>
                </a:solidFill>
              </a:rPr>
              <a:t>    Расстояние, </a:t>
            </a:r>
            <a:r>
              <a:rPr lang="en-US" sz="3200" b="1" dirty="0">
                <a:solidFill>
                  <a:schemeClr val="tx1"/>
                </a:solidFill>
              </a:rPr>
              <a:t>             </a:t>
            </a:r>
            <a:r>
              <a:rPr lang="ru-RU" sz="3200" b="1" dirty="0">
                <a:solidFill>
                  <a:schemeClr val="tx1"/>
                </a:solidFill>
              </a:rPr>
              <a:t>на котором электромагнитные волны заметны </a:t>
            </a:r>
            <a:r>
              <a:rPr lang="en-US" sz="3200" b="1" dirty="0">
                <a:solidFill>
                  <a:schemeClr val="tx1"/>
                </a:solidFill>
              </a:rPr>
              <a:t>      </a:t>
            </a:r>
            <a:r>
              <a:rPr lang="ru-RU" sz="3200" b="1" dirty="0">
                <a:solidFill>
                  <a:schemeClr val="tx1"/>
                </a:solidFill>
              </a:rPr>
              <a:t>у сотовых телефонов, различается у каждой фирмы.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583" y="1519296"/>
            <a:ext cx="4243417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137629"/>
            <a:ext cx="7418785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Исследование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B8D5A4-9ACE-4A64-8257-5C8FA7F40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5120569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49FBF3-C41C-42EC-A885-E28F760A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608067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66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4C6E36-5681-4F25-9896-4C820852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61103" cy="5691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B34DF6-28BC-4960-B000-1F3758AB4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1" y="404664"/>
            <a:ext cx="5532107" cy="2489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241877-55AA-4CD5-A0D2-1455C8A20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8" y="3478346"/>
            <a:ext cx="5126586" cy="2306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33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Андроиды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40A72-D7E9-450E-9102-1AB7815E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357989" cy="50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Смартфоны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8731A-7AFD-49B1-A0C9-45013FB8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2" y="1480875"/>
            <a:ext cx="7830876" cy="45404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иссл2017\DSC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3279" y="2952703"/>
            <a:ext cx="4037376" cy="2357454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2143108" y="3071810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786058"/>
            <a:ext cx="1253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8271" y="2857496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150" y="2786058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714876" y="3071810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960E8-746E-4FC7-8D03-83ACD0E6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253773" cy="50119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C41D8-1B7A-448E-888E-3CB99772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4AC6-EA1C-4773-8BAA-1B26CADE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8354889" cy="484461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ходе нашей исследовательской работы мы нашли самый безопасный телефон, который меньше всего будет влиять на компьютерные колонки, а значит, и на организм человека. Но наша гипотеза, о том, что самый безопасный телефон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Samsung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подтвердилась.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1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4565656" cy="4588576"/>
          </a:xfrm>
        </p:spPr>
        <p:txBody>
          <a:bodyPr>
            <a:normAutofit/>
          </a:bodyPr>
          <a:lstStyle/>
          <a:p>
            <a:r>
              <a:rPr lang="ru-RU" sz="3600" b="1" dirty="0"/>
              <a:t>«Сотовый телефон – это мобильный телефон, предназначенный для работы в сетях сотовой связи»</a:t>
            </a:r>
          </a:p>
        </p:txBody>
      </p:sp>
      <p:pic>
        <p:nvPicPr>
          <p:cNvPr id="2050" name="Picture 2" descr="I:\иссл2017\IMG-20170226-WA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5B3BC"/>
              </a:clrFrom>
              <a:clrTo>
                <a:srgbClr val="A5B3BC">
                  <a:alpha val="0"/>
                </a:srgbClr>
              </a:clrTo>
            </a:clrChange>
          </a:blip>
          <a:srcRect l="15385" t="12981" r="17948" b="13461"/>
          <a:stretch>
            <a:fillRect/>
          </a:stretch>
        </p:blipFill>
        <p:spPr bwMode="auto">
          <a:xfrm rot="20642333">
            <a:off x="5146506" y="705360"/>
            <a:ext cx="2294158" cy="450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5896" y="404664"/>
            <a:ext cx="4214842" cy="3450696"/>
          </a:xfrm>
        </p:spPr>
        <p:txBody>
          <a:bodyPr>
            <a:noAutofit/>
          </a:bodyPr>
          <a:lstStyle/>
          <a:p>
            <a:r>
              <a:rPr lang="ru-RU" sz="4000" dirty="0"/>
              <a:t>В России –                   9 сентября 1991 года.</a:t>
            </a:r>
          </a:p>
          <a:p>
            <a:r>
              <a:rPr lang="ru-RU" sz="4000" dirty="0"/>
              <a:t>В с. Голуметь – 2008  года. </a:t>
            </a:r>
          </a:p>
        </p:txBody>
      </p:sp>
      <p:pic>
        <p:nvPicPr>
          <p:cNvPr id="3075" name="Picture 3" descr="I:\иссл2017\DSC060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D7171"/>
              </a:clrFrom>
              <a:clrTo>
                <a:srgbClr val="7D717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1666">
            <a:off x="946668" y="1928373"/>
            <a:ext cx="2487867" cy="4459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47713" cy="13208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Безопасен ли телефон?</a:t>
            </a:r>
          </a:p>
        </p:txBody>
      </p:sp>
      <p:pic>
        <p:nvPicPr>
          <p:cNvPr id="1026" name="Picture 2" descr="F:\иссл2017\DSC06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812" y="3933056"/>
            <a:ext cx="3888432" cy="2721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173FA-721F-464D-9947-5B0AE08B3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5522"/>
            <a:ext cx="6246205" cy="281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7553598" cy="508321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Times New Roman"/>
                <a:cs typeface="Times New Roman"/>
              </a:rPr>
              <a:t>Цель: определить самый безопасный телефон, изучая его влияние на компьютерные колонки.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Times New Roman"/>
                <a:cs typeface="Times New Roman"/>
              </a:rPr>
              <a:t>Гипотеза: самый безопасный телефон фирмы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ru-RU" sz="3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85562" cy="604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300" b="1" dirty="0"/>
              <a:t>     </a:t>
            </a:r>
            <a:r>
              <a:rPr lang="ru-RU" sz="3600" b="1" dirty="0"/>
              <a:t>Задачи:</a:t>
            </a:r>
          </a:p>
          <a:p>
            <a:pPr lvl="0"/>
            <a:r>
              <a:rPr lang="ru-RU" sz="3600" dirty="0"/>
              <a:t>провести анкетирование  учащихся, учителей;</a:t>
            </a:r>
          </a:p>
          <a:p>
            <a:pPr lvl="0"/>
            <a:r>
              <a:rPr lang="ru-RU" sz="3600" dirty="0"/>
              <a:t>проанализировать ответы анкеты;</a:t>
            </a:r>
          </a:p>
          <a:p>
            <a:pPr lvl="0"/>
            <a:r>
              <a:rPr lang="ru-RU" sz="3600" dirty="0"/>
              <a:t>провести испытания  с различными марками  телефона;</a:t>
            </a:r>
          </a:p>
          <a:p>
            <a:pPr lvl="0"/>
            <a:r>
              <a:rPr lang="ru-RU" sz="3600" dirty="0"/>
              <a:t>сделать выводы;</a:t>
            </a:r>
          </a:p>
          <a:p>
            <a:pPr lvl="0">
              <a:buNone/>
            </a:pPr>
            <a:r>
              <a:rPr lang="ru-RU" sz="3600" b="1" dirty="0"/>
              <a:t>     Методы:</a:t>
            </a:r>
          </a:p>
          <a:p>
            <a:pPr lvl="0"/>
            <a:r>
              <a:rPr lang="ru-RU" sz="3600" dirty="0"/>
              <a:t>анкетирование</a:t>
            </a:r>
          </a:p>
          <a:p>
            <a:r>
              <a:rPr lang="ru-RU" sz="3600" dirty="0"/>
              <a:t>наблюдение;</a:t>
            </a:r>
          </a:p>
          <a:p>
            <a:r>
              <a:rPr lang="ru-RU" sz="3600" dirty="0"/>
              <a:t>эксперимент;</a:t>
            </a:r>
          </a:p>
          <a:p>
            <a:r>
              <a:rPr lang="ru-RU" sz="3600" dirty="0"/>
              <a:t>сравнение.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9C883-0E28-4AC1-84A1-55177B6F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05" y="84111"/>
            <a:ext cx="6347713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Анкетирование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50D6E-CB1D-47EB-98F6-DFEE4A05A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868527" cy="2688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1A14B-22AD-49EF-B03C-FFA1D438E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5756132" cy="2590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8445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5872736" cy="47954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Есть ли у Вас сотовый телефон?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EC7FA-EE5C-47FA-BB19-A40FFF4E0DA8}"/>
              </a:ext>
            </a:extLst>
          </p:cNvPr>
          <p:cNvSpPr txBox="1"/>
          <p:nvPr/>
        </p:nvSpPr>
        <p:spPr>
          <a:xfrm>
            <a:off x="431540" y="3683386"/>
            <a:ext cx="615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Какой фирмы у Вас сотовый телефон?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8BBC9-0A49-42A6-B3BB-BBA04A856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9" y="838195"/>
            <a:ext cx="6610690" cy="26544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A9DA88-664C-4C3D-8931-7EAE48FE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3375763" cy="27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85051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Какой фирмы у Вас сотовый телефон?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5F23A4-861A-4183-869F-C0FA7E6A6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2" y="1484784"/>
            <a:ext cx="6472107" cy="52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27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219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Исследовательская работа на тему:    «Какой сотовый телефон самый безопасный?»</vt:lpstr>
      <vt:lpstr>Презентация PowerPoint</vt:lpstr>
      <vt:lpstr>Презентация PowerPoint</vt:lpstr>
      <vt:lpstr>Безопасен ли телефон?</vt:lpstr>
      <vt:lpstr>Презентация PowerPoint</vt:lpstr>
      <vt:lpstr>Презентация PowerPoint</vt:lpstr>
      <vt:lpstr>Анкетирование </vt:lpstr>
      <vt:lpstr>Есть ли у Вас сотовый телефон?</vt:lpstr>
      <vt:lpstr>Какой фирмы у Вас сотовый телефон?</vt:lpstr>
      <vt:lpstr>Электромагнитное излучение</vt:lpstr>
      <vt:lpstr>Исследование </vt:lpstr>
      <vt:lpstr>Презентация PowerPoint</vt:lpstr>
      <vt:lpstr>Андроиды</vt:lpstr>
      <vt:lpstr>Смартфоны</vt:lpstr>
      <vt:lpstr>Презентация PowerPoint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             по теме «непромокаемые вещи в домашних условиях»</dc:title>
  <dc:creator>Васильева</dc:creator>
  <cp:lastModifiedBy>Екатерина Гаврикова</cp:lastModifiedBy>
  <cp:revision>70</cp:revision>
  <dcterms:created xsi:type="dcterms:W3CDTF">2013-02-04T05:00:44Z</dcterms:created>
  <dcterms:modified xsi:type="dcterms:W3CDTF">2024-03-19T05:37:43Z</dcterms:modified>
</cp:coreProperties>
</file>